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04.03.2024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8877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04.03.2024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066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04.03.2024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278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04.03.2024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4578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456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04.03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300766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Aval_logo ,Pumb_logoA ,image ,image ,image ,UGB_logo ,image ,image ,image ,Privat_logo ,04.03.2024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137466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04.03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178187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04.03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398685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26064878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401</Words>
  <Application>Microsoft Office PowerPoint</Application>
  <PresentationFormat>Широкий екран</PresentationFormat>
  <Paragraphs>198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136</cp:revision>
  <dcterms:created xsi:type="dcterms:W3CDTF">2016-09-04T11:54:55Z</dcterms:created>
  <dcterms:modified xsi:type="dcterms:W3CDTF">2024-03-01T13:59:59Z</dcterms:modified>
</cp:coreProperties>
</file>