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4" d="100"/>
          <a:sy n="114" d="100"/>
        </p:scale>
        <p:origin x="7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2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14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98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11.03.2024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71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3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1.03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83392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11.03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13605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1.03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13390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11.03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1305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42687941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Evgeny Glaus</cp:lastModifiedBy>
  <cp:revision>128</cp:revision>
  <dcterms:created xsi:type="dcterms:W3CDTF">2016-09-04T11:54:55Z</dcterms:created>
  <dcterms:modified xsi:type="dcterms:W3CDTF">2024-03-08T13:43:54Z</dcterms:modified>
</cp:coreProperties>
</file>