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15.03.2024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18.03.2024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88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18.03.2024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933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18.03.2024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5581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18.03.2024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3891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03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8.03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368096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8.03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80638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8.03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28676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8.03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214649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8973697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137</cp:revision>
  <dcterms:created xsi:type="dcterms:W3CDTF">2016-09-04T11:54:55Z</dcterms:created>
  <dcterms:modified xsi:type="dcterms:W3CDTF">2024-03-15T13:47:43Z</dcterms:modified>
</cp:coreProperties>
</file>