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22.03.2024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25.03.2024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457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25.03.2024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885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25.03.2024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5318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25.03.2024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1266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472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5.03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55280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5.03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386224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5.03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38165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5.03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80790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3227402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138</cp:revision>
  <dcterms:created xsi:type="dcterms:W3CDTF">2016-09-04T11:54:55Z</dcterms:created>
  <dcterms:modified xsi:type="dcterms:W3CDTF">2024-03-22T13:44:41Z</dcterms:modified>
</cp:coreProperties>
</file>