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79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01.04.2024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01.04.2024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4.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4.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4.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4.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4.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2024-03-29T12:38:07Z</dcterms:modified>
</cp:coreProperties>
</file>