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05.04.2024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08.04.2024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27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08.04.2024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4123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08.04.2024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8535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08.04.2024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999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596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e77f5df-4593-4352-99cc-4537023fd898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e77f5df-4593-4352-99cc-4537023fd898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e77f5df-4593-4352-99cc-4537023fd898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e77f5df-4593-4352-99cc-4537023fd898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ae77f5df-4593-4352-99cc-4537023fd898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08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49082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08.04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33864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08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370889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08.04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2566900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40625028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140</cp:revision>
  <dcterms:created xsi:type="dcterms:W3CDTF">2016-09-04T11:54:55Z</dcterms:created>
  <dcterms:modified xsi:type="dcterms:W3CDTF">2024-04-05T13:17:08Z</dcterms:modified>
</cp:coreProperties>
</file>