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77" d="100"/>
          <a:sy n="77" d="100"/>
        </p:scale>
        <p:origin x="85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12.04.2024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15.04.2024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0258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15.04.2024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4610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15.04.2024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3285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15.04.2024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220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7140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5.04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165133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5.04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112473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5.04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149348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5.04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1475486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285655242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141</cp:revision>
  <dcterms:created xsi:type="dcterms:W3CDTF">2016-09-04T11:54:55Z</dcterms:created>
  <dcterms:modified xsi:type="dcterms:W3CDTF">2024-04-12T13:03:09Z</dcterms:modified>
</cp:coreProperties>
</file>