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77" d="100"/>
          <a:sy n="77" d="100"/>
        </p:scale>
        <p:origin x="85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26.04.2024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29.04.2024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08379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29.04.2024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15041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29.04.2024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12519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29.04.2024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06976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43768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29.04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2129003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29.04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130359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29.04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2573515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29.04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3291155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185634530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test</cp:lastModifiedBy>
  <cp:revision>143</cp:revision>
  <dcterms:created xsi:type="dcterms:W3CDTF">2016-09-04T11:54:55Z</dcterms:created>
  <dcterms:modified xsi:type="dcterms:W3CDTF">2024-04-26T12:57:35Z</dcterms:modified>
</cp:coreProperties>
</file>