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01.04.2024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04111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01.04.2024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94289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01.04.2024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30620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01.04.2024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44090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86507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01.04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4138513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01.04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219856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01.04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366912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01.04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946693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145636769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139</cp:revision>
  <dcterms:created xsi:type="dcterms:W3CDTF">2016-09-04T11:54:55Z</dcterms:created>
  <dcterms:modified xsi:type="dcterms:W3CDTF">2024-03-29T12:47:01Z</dcterms:modified>
</cp:coreProperties>
</file>