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77" d="100"/>
          <a:sy n="77" d="100"/>
        </p:scale>
        <p:origin x="8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03.05.2024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Dynamics by Regions 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06.05.2024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767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Dynamics by Regions  ,slicer ,slicer ,tableEx ,06.05.2024 ,textbox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6_TO SITE_REGION - COUNT</a:t>
            </a:r>
          </a:p>
        </p:txBody>
      </p:sp>
    </p:spTree>
    <p:extLst>
      <p:ext uri="{BB962C8B-B14F-4D97-AF65-F5344CB8AC3E}">
        <p14:creationId xmlns:p14="http://schemas.microsoft.com/office/powerpoint/2010/main" val="295184325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36</Words>
  <Application>Microsoft Office PowerPoint</Application>
  <PresentationFormat>Широкий екран</PresentationFormat>
  <Paragraphs>18</Paragraphs>
  <Slides>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6_TO SITE_REGION - 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120</cp:revision>
  <dcterms:created xsi:type="dcterms:W3CDTF">2016-09-04T11:54:55Z</dcterms:created>
  <dcterms:modified xsi:type="dcterms:W3CDTF">2024-05-03T13:21:17Z</dcterms:modified>
</cp:coreProperties>
</file>