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03.05.2024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06.05.2024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1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06.05.2024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13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06.05.2024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3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06.05.2024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894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68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6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14344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06.05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325938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6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77318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06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281037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9928572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401</Words>
  <Application>Microsoft Office PowerPoint</Application>
  <PresentationFormat>Широкий екран</PresentationFormat>
  <Paragraphs>198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144</cp:revision>
  <dcterms:created xsi:type="dcterms:W3CDTF">2016-09-04T11:54:55Z</dcterms:created>
  <dcterms:modified xsi:type="dcterms:W3CDTF">2024-05-03T13:20:44Z</dcterms:modified>
</cp:coreProperties>
</file>