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10.05.2024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072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68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43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13.05.2024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60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961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3.05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60795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Aval_logo ,Pumb_logoA ,image ,image ,image ,UGB_logo ,image ,image ,image ,Privat_logo ,13.05.2024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265296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3.05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155534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13.05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421773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10982224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401</Words>
  <Application>Microsoft Office PowerPoint</Application>
  <PresentationFormat>Широкий екран</PresentationFormat>
  <Paragraphs>198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145</cp:revision>
  <dcterms:created xsi:type="dcterms:W3CDTF">2016-09-04T11:54:55Z</dcterms:created>
  <dcterms:modified xsi:type="dcterms:W3CDTF">2024-05-10T13:13:16Z</dcterms:modified>
</cp:coreProperties>
</file>