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20.05.2024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16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846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77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27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95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0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49681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20.05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141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0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39993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20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6427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714758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146</cp:revision>
  <dcterms:created xsi:type="dcterms:W3CDTF">2016-09-04T11:54:55Z</dcterms:created>
  <dcterms:modified xsi:type="dcterms:W3CDTF">2024-05-20T06:35:06Z</dcterms:modified>
</cp:coreProperties>
</file>