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24.05.2024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06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29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65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48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72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7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88465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27.05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71430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7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8943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27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85466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718417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147</cp:revision>
  <dcterms:created xsi:type="dcterms:W3CDTF">2016-09-04T11:54:55Z</dcterms:created>
  <dcterms:modified xsi:type="dcterms:W3CDTF">2024-05-24T13:46:35Z</dcterms:modified>
</cp:coreProperties>
</file>