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91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01.06.2024</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01.06.2024</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01.06.2024</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01.06.2024</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6.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6.2024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6.2024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6.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6.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6</cp:revision>
  <dcterms:created xsi:type="dcterms:W3CDTF">2016-09-04T11:54:55Z</dcterms:created>
  <dcterms:modified xsi:type="dcterms:W3CDTF">2024-05-31T12:10:10Z</dcterms:modified>
</cp:coreProperties>
</file>