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07.06.2024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10.06.2024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3157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10.06.2024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47148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10.06.2024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38029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10.06.2024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02856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8326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10.06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3784176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10.06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1341932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10.06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3408862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10.06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4153361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5713829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test</cp:lastModifiedBy>
  <cp:revision>149</cp:revision>
  <dcterms:created xsi:type="dcterms:W3CDTF">2016-09-04T11:54:55Z</dcterms:created>
  <dcterms:modified xsi:type="dcterms:W3CDTF">2024-06-07T12:31:23Z</dcterms:modified>
</cp:coreProperties>
</file>