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910"/>
    <a:srgbClr val="D9D9D9"/>
    <a:srgbClr val="D3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20" autoAdjust="0"/>
    <p:restoredTop sz="95879" autoAdjust="0"/>
  </p:normalViewPr>
  <p:slideViewPr>
    <p:cSldViewPr snapToGrid="0" snapToObjects="1">
      <p:cViewPr varScale="1">
        <p:scale>
          <a:sx n="115" d="100"/>
          <a:sy n="115" d="100"/>
        </p:scale>
        <p:origin x="666" y="11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B0D75-CB71-440C-AFB9-D8FA4BC1E65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Редагувати стиль зразка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1C623-F223-4DBE-A171-930120EB0918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75222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Сума кредитних договорів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kpi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приріст, %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Поточна заборгованість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83157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ТОП 7 банків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FRP_logo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card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Oschad_logo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Aval_logo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Pumb_logoA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UGB_logo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Privat_logo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471486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clusteredBarChart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8029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Загальний та гарантований портфелі МСП в розрізі банків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Гарантований портфель за видами бізнесу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10.06.2024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02856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ext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b="1" dirty="0"/>
              <a:t>textbox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початку Програми (млн. 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actionButton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slicer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basicShape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Image_Show Slicers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image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з 24.02.2022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Кількість КД (шт.)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  <a:p>
            <a:r>
              <a:rPr b="1" dirty="0"/>
              <a:t>Підписані КД (млн.грн.)</a:t>
            </a:r>
            <a:endParaRPr dirty="0"/>
          </a:p>
          <a:p>
            <a:r>
              <a:rPr b="0" dirty="0"/>
              <a:t>No alt text provided</a:t>
            </a:r>
            <a:endParaRPr dirty="0"/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28326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689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1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98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881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3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92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913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181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3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807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ED9C8-F09A-4D9E-BEC0-4725162E21FF}" type="datetimeFigureOut">
              <a:rPr lang="en-US" smtClean="0"/>
              <a:t>6/7/2024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807A-D3EC-4DEA-86E2-120E4093F1A6}" type="slidenum">
              <a:rPr lang="en-US" smtClean="0"/>
              <a:t>‹№›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91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pp.powerbi.com/groups/me/reports/8ab8d840-d14b-47bf-aaec-3560f42bc59e/?pbi_source=PowerPoi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Сума кредитних договорів ,kpi ,приріст, % ,приріст, % ,приріст, % ,приріст, % ,slicer ,Підписані КД (млн. грн.) ,image ,Поточна заборгованість ,10.06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1_TO SITE_Слайд-3</a:t>
            </a:r>
          </a:p>
        </p:txBody>
      </p:sp>
    </p:spTree>
    <p:extLst>
      <p:ext uri="{BB962C8B-B14F-4D97-AF65-F5344CB8AC3E}">
        <p14:creationId xmlns:p14="http://schemas.microsoft.com/office/powerpoint/2010/main" val="378417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ТОП 7 банків (млн. грн.) ,slicer ,FRP_logo ,card ,clusteredBarChart ,card ,clusteredBarChart ,card ,clusteredBarChart ,textbox ,Oschad_logo ,Aval_logo ,Pumb_logoA ,image ,image ,image ,UGB_logo ,image ,image ,image ,Privat_logo ,10.06.2024 ,image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2_TO SITE_Слайд-5</a:t>
            </a:r>
          </a:p>
        </p:txBody>
      </p:sp>
    </p:spTree>
    <p:extLst>
      <p:ext uri="{BB962C8B-B14F-4D97-AF65-F5344CB8AC3E}">
        <p14:creationId xmlns:p14="http://schemas.microsoft.com/office/powerpoint/2010/main" val="1341932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textbox ,clusteredBarChart ,clusteredBarChart ,textbox ,image ,10.06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NEW_4-1_TO SITE_за галузями</a:t>
            </a:r>
          </a:p>
        </p:txBody>
      </p:sp>
    </p:spTree>
    <p:extLst>
      <p:ext uri="{BB962C8B-B14F-4D97-AF65-F5344CB8AC3E}">
        <p14:creationId xmlns:p14="http://schemas.microsoft.com/office/powerpoint/2010/main" val="3408862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slicer ,Загальний та гарантований портфелі МСП в розрізі банків ,Гарантований портфель за видами бізнесу ,image ,10.06.2024 ,image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0" y="0"/>
            <a:ext cx="12020550" cy="6858000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3_TO SITE_Слайд-10</a:t>
            </a:r>
          </a:p>
        </p:txBody>
      </p:sp>
    </p:spTree>
    <p:extLst>
      <p:ext uri="{BB962C8B-B14F-4D97-AF65-F5344CB8AC3E}">
        <p14:creationId xmlns:p14="http://schemas.microsoft.com/office/powerpoint/2010/main" val="4153361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 title="This slide contains the following visuals: textbox ,Підписані КД з початку Програми (млн. грн.) ,actionButton ,slicer ,slicer ,basicShape ,Image_Show Slicers ,image ,image ,Підписані КД з 24.02.2022 (млн.грн.) ,Кількість КД (шт.) ,Підписані КД (млн.грн.). Please refer to the notes on this slide for details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95250"/>
            <a:ext cx="12192000" cy="6657975"/>
          </a:xfrm>
          <a:prstGeom prst="rect">
            <a:avLst/>
          </a:prstGeom>
          <a:noFill/>
        </p:spPr>
      </p:pic>
      <p:sp>
        <p:nvSpPr>
          <p:cNvPr id="4" name="Title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5_TO SITE_період війни_графік</a:t>
            </a:r>
          </a:p>
        </p:txBody>
      </p:sp>
    </p:spTree>
    <p:extLst>
      <p:ext uri="{BB962C8B-B14F-4D97-AF65-F5344CB8AC3E}">
        <p14:creationId xmlns:p14="http://schemas.microsoft.com/office/powerpoint/2010/main" val="57138292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401</Words>
  <Application>Microsoft Office PowerPoint</Application>
  <PresentationFormat>Широкий екран</PresentationFormat>
  <Paragraphs>198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Custom Design</vt:lpstr>
      <vt:lpstr>1_TO SITE_Слайд-3</vt:lpstr>
      <vt:lpstr>2_TO SITE_Слайд-5</vt:lpstr>
      <vt:lpstr>NEW_4-1_TO SITE_за галузями</vt:lpstr>
      <vt:lpstr>3_TO SITE_Слайд-10</vt:lpstr>
      <vt:lpstr>5_TO SITE_період війни_графік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Power BI</dc:creator>
  <cp:lastModifiedBy>test</cp:lastModifiedBy>
  <cp:revision>149</cp:revision>
  <dcterms:created xsi:type="dcterms:W3CDTF">2016-09-04T11:54:55Z</dcterms:created>
  <dcterms:modified xsi:type="dcterms:W3CDTF">2024-06-07T12:31:23Z</dcterms:modified>
</cp:coreProperties>
</file>