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14.06.2024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453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088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0997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5669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835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7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25064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7.06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44493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7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97283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7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410685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4771598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150</cp:revision>
  <dcterms:created xsi:type="dcterms:W3CDTF">2016-09-04T11:54:55Z</dcterms:created>
  <dcterms:modified xsi:type="dcterms:W3CDTF">2024-06-14T11:34:08Z</dcterms:modified>
</cp:coreProperties>
</file>