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21.06.2024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24.06.2024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3832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24.06.2024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07008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24.06.2024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4131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24.06.2024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81520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05508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4.06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144083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4.06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2075634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4.06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1510691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4.06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4292449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165710685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test</cp:lastModifiedBy>
  <cp:revision>151</cp:revision>
  <dcterms:created xsi:type="dcterms:W3CDTF">2016-09-04T11:54:55Z</dcterms:created>
  <dcterms:modified xsi:type="dcterms:W3CDTF">2024-06-21T13:16:46Z</dcterms:modified>
</cp:coreProperties>
</file>