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31.05.2024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03.06.2024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44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03.06.2024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80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03.06.2024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7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03.06.2024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88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3.06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46024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3.06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6762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3.06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89838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03.06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67831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2399836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148</cp:revision>
  <dcterms:created xsi:type="dcterms:W3CDTF">2016-09-04T11:54:55Z</dcterms:created>
  <dcterms:modified xsi:type="dcterms:W3CDTF">2024-05-31T12:46:07Z</dcterms:modified>
</cp:coreProperties>
</file>