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15" d="100"/>
          <a:sy n="115" d="100"/>
        </p:scale>
        <p:origin x="6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05.07.2024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08.07.2024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7157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7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08.07.2024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8039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08.07.2024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219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08.07.2024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1336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79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08.07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1868043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7 банків (млн. грн.) ,slicer ,FRP_logo ,card ,clusteredBarChart ,card ,clusteredBarChart ,card ,clusteredBarChart ,textbox ,Oschad_logo ,Aval_logo ,Pumb_logoA ,image ,image ,image ,UGB_logo ,image ,image ,image ,Privat_logo ,08.07.2024 ,image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4225942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08.07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330936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08.07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4061686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215611752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401</Words>
  <Application>Microsoft Office PowerPoint</Application>
  <PresentationFormat>Широкий екран</PresentationFormat>
  <Paragraphs>198</Paragraphs>
  <Slides>5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NEW_4-1_TO SITE_за галузями</vt:lpstr>
      <vt:lpstr>3_TO SITE_Слайд-10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test</cp:lastModifiedBy>
  <cp:revision>153</cp:revision>
  <dcterms:created xsi:type="dcterms:W3CDTF">2016-09-04T11:54:55Z</dcterms:created>
  <dcterms:modified xsi:type="dcterms:W3CDTF">2024-07-05T12:40:02Z</dcterms:modified>
</cp:coreProperties>
</file>