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15.07.2024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812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15.07.2024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0057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15.07.2024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88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15.07.2024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205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048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5.07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401006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Aval_logo ,Pumb_logoA ,image ,image ,image ,UGB_logo ,image ,image ,image ,Privat_logo ,15.07.2024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43538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5.07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6656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15.07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0379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35904792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401</Words>
  <Application>Microsoft Office PowerPoint</Application>
  <PresentationFormat>Широкий екран</PresentationFormat>
  <Paragraphs>198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154</cp:revision>
  <dcterms:created xsi:type="dcterms:W3CDTF">2016-09-04T11:54:55Z</dcterms:created>
  <dcterms:modified xsi:type="dcterms:W3CDTF">2024-07-12T13:33:36Z</dcterms:modified>
</cp:coreProperties>
</file>