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5" d="100"/>
          <a:sy n="115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22.07.2024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22.07.2024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94739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22.07.2024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75268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22.07.2024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24769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22.07.2024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85569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36038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22.07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342936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22.07.2024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804932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22.07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2917661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22.07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1233895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189810256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test</cp:lastModifiedBy>
  <cp:revision>155</cp:revision>
  <dcterms:created xsi:type="dcterms:W3CDTF">2016-09-04T11:54:55Z</dcterms:created>
  <dcterms:modified xsi:type="dcterms:W3CDTF">2024-07-22T07:16:45Z</dcterms:modified>
</cp:coreProperties>
</file>