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22.07.2024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22.07.2024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473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22.07.2024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5268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22.07.2024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4769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22.07.2024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556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603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2.07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34293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2.07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80493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2.07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91766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2.07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23389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8981025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155</cp:revision>
  <dcterms:created xsi:type="dcterms:W3CDTF">2016-09-04T11:54:55Z</dcterms:created>
  <dcterms:modified xsi:type="dcterms:W3CDTF">2024-07-22T07:16:45Z</dcterms:modified>
</cp:coreProperties>
</file>