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26.07.2024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29.07.2024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709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29.07.2024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1293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29.07.2024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80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29.07.2024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1863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192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9.07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67546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9.07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357986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9.07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93712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9.07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3168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380905908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156</cp:revision>
  <dcterms:created xsi:type="dcterms:W3CDTF">2016-09-04T11:54:55Z</dcterms:created>
  <dcterms:modified xsi:type="dcterms:W3CDTF">2024-07-26T12:10:06Z</dcterms:modified>
</cp:coreProperties>
</file>