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28.06.2024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01.07.2024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90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01.07.2024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339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01.07.2024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190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01.07.2024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7962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657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01.07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75663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Aval_logo ,Pumb_logoA ,image ,image ,image ,UGB_logo ,image ,image ,image ,Privat_logo ,01.07.2024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26162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01.07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185722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01.07.2024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303634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33878125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401</Words>
  <Application>Microsoft Office PowerPoint</Application>
  <PresentationFormat>Широкий екран</PresentationFormat>
  <Paragraphs>198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152</cp:revision>
  <dcterms:created xsi:type="dcterms:W3CDTF">2016-09-04T11:54:55Z</dcterms:created>
  <dcterms:modified xsi:type="dcterms:W3CDTF">2024-06-28T12:33:51Z</dcterms:modified>
</cp:coreProperties>
</file>