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100" d="100"/>
          <a:sy n="100" d="100"/>
        </p:scale>
        <p:origin x="216"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7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01.08.2024</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01.08.2024</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01.08.2024</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01.08.2024</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01.08.2024</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8/2/2024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8/2/2024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8/2/2024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8/2/2024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8/2/2024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8/2/2024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8.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8.2024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8.2024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8.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8.2024.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284</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a.milevskyi</cp:lastModifiedBy>
  <cp:revision>5</cp:revision>
  <dcterms:created xsi:type="dcterms:W3CDTF">2016-09-04T11:54:55Z</dcterms:created>
  <dcterms:modified xsi:type="dcterms:W3CDTF">2024-08-02T12:16:29Z</dcterms:modified>
</cp:coreProperties>
</file>