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02.08.2024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05.08.2024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95174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05.08.2024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75327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05.08.2024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10352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05.08.2024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20956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94687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05.08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2251922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05.08.2024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2876424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05.08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1117770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05.08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1924753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84822092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test</cp:lastModifiedBy>
  <cp:revision>157</cp:revision>
  <dcterms:created xsi:type="dcterms:W3CDTF">2016-09-04T11:54:55Z</dcterms:created>
  <dcterms:modified xsi:type="dcterms:W3CDTF">2024-08-02T12:13:50Z</dcterms:modified>
</cp:coreProperties>
</file>