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02.08.2024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517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532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0352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05.08.2024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0956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68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5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25192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5.08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87642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5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11777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5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92475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8482209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157</cp:revision>
  <dcterms:created xsi:type="dcterms:W3CDTF">2016-09-04T11:54:55Z</dcterms:created>
  <dcterms:modified xsi:type="dcterms:W3CDTF">2024-08-02T12:13:50Z</dcterms:modified>
</cp:coreProperties>
</file>