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09.08.2024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9692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2972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340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12.08.2024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8645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635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2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69883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2.08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74436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2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795737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2.08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36750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4661227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158</cp:revision>
  <dcterms:created xsi:type="dcterms:W3CDTF">2016-09-04T11:54:55Z</dcterms:created>
  <dcterms:modified xsi:type="dcterms:W3CDTF">2024-08-09T13:12:25Z</dcterms:modified>
</cp:coreProperties>
</file>