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16.08.2024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19.08.2024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15977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19.08.2024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4825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19.08.2024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0015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19.08.2024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9161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38998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9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2172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9.08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2443556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9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581990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9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3450291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382523675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159</cp:revision>
  <dcterms:created xsi:type="dcterms:W3CDTF">2016-09-04T11:54:55Z</dcterms:created>
  <dcterms:modified xsi:type="dcterms:W3CDTF">2024-08-16T13:35:28Z</dcterms:modified>
</cp:coreProperties>
</file>