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4" d="100"/>
          <a:sy n="114" d="100"/>
        </p:scale>
        <p:origin x="70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23.08.2024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014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36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654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187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16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6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11877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6.08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94818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6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45828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6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19637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2444942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128</cp:revision>
  <dcterms:created xsi:type="dcterms:W3CDTF">2016-09-04T11:54:55Z</dcterms:created>
  <dcterms:modified xsi:type="dcterms:W3CDTF">2024-08-23T12:27:36Z</dcterms:modified>
</cp:coreProperties>
</file>