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C910"/>
    <a:srgbClr val="D9D9D9"/>
    <a:srgbClr val="D3D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20" autoAdjust="0"/>
    <p:restoredTop sz="95879" autoAdjust="0"/>
  </p:normalViewPr>
  <p:slideViewPr>
    <p:cSldViewPr snapToGrid="0" snapToObjects="1">
      <p:cViewPr varScale="1">
        <p:scale>
          <a:sx n="115" d="100"/>
          <a:sy n="115" d="100"/>
        </p:scale>
        <p:origin x="666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B0D75-CB71-440C-AFB9-D8FA4BC1E653}" type="datetimeFigureOut">
              <a:rPr lang="uk-UA" smtClean="0"/>
              <a:t>30.09.2024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1C623-F223-4DBE-A171-930120EB091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5222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Сума кредитних договорів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kpi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Поточна заборгованість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30.09.2024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184850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ТОП 7 банків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FRP_logo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Oschad_logo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Aval_logo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Pumb_logoA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UGB_logo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Privat_logo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30.09.2024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696927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30.09.2024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75905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Загальний та гарантований портфелі МСП в розрізі банків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Гарантований портфель за видами бізнесу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30.09.2024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194777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початку Програми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actionButton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basicShape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Image_Show Slicers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24.02.2022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Кількість КД (шт.)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81457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689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14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40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9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81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331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692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913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181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39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07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ED9C8-F09A-4D9E-BEC0-4725162E21FF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91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Сума кредитних договорів ,kpi ,приріст, % ,приріст, % ,приріст, % ,приріст, % ,slicer ,Підписані КД (млн. грн.) ,image ,Поточна заборгованість ,30.09.2024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1_TO SITE_Слайд-3</a:t>
            </a:r>
          </a:p>
        </p:txBody>
      </p:sp>
    </p:spTree>
    <p:extLst>
      <p:ext uri="{BB962C8B-B14F-4D97-AF65-F5344CB8AC3E}">
        <p14:creationId xmlns:p14="http://schemas.microsoft.com/office/powerpoint/2010/main" val="71088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ТОП 7 банків (млн. грн.) ,slicer ,FRP_logo ,card ,clusteredBarChart ,card ,clusteredBarChart ,card ,clusteredBarChart ,textbox ,Oschad_logo ,Aval_logo ,Pumb_logoA ,image ,image ,image ,UGB_logo ,image ,image ,image ,Privat_logo ,30.09.2024 ,image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2_TO SITE_Слайд-5</a:t>
            </a:r>
          </a:p>
        </p:txBody>
      </p:sp>
    </p:spTree>
    <p:extLst>
      <p:ext uri="{BB962C8B-B14F-4D97-AF65-F5344CB8AC3E}">
        <p14:creationId xmlns:p14="http://schemas.microsoft.com/office/powerpoint/2010/main" val="2414086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textbox ,clusteredBarChart ,clusteredBarChart ,textbox ,image ,30.09.2024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NEW_4-1_TO SITE_за галузями</a:t>
            </a:r>
          </a:p>
        </p:txBody>
      </p:sp>
    </p:spTree>
    <p:extLst>
      <p:ext uri="{BB962C8B-B14F-4D97-AF65-F5344CB8AC3E}">
        <p14:creationId xmlns:p14="http://schemas.microsoft.com/office/powerpoint/2010/main" val="4052976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Загальний та гарантований портфелі МСП в розрізі банків ,Гарантований портфель за видами бізнесу ,image ,30.09.2024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3_TO SITE_Слайд-10</a:t>
            </a:r>
          </a:p>
        </p:txBody>
      </p:sp>
    </p:spTree>
    <p:extLst>
      <p:ext uri="{BB962C8B-B14F-4D97-AF65-F5344CB8AC3E}">
        <p14:creationId xmlns:p14="http://schemas.microsoft.com/office/powerpoint/2010/main" val="2841379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Підписані КД з початку Програми (млн. грн.) ,actionButton ,slicer ,slicer ,basicShape ,Image_Show Slicers ,image ,image ,Підписані КД з 24.02.2022 (млн.грн.) ,Кількість КД (шт.) ,Підписані КД (млн.грн.)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95250"/>
            <a:ext cx="12192000" cy="6657975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5_TO SITE_період війни_графік</a:t>
            </a:r>
          </a:p>
        </p:txBody>
      </p:sp>
    </p:spTree>
    <p:extLst>
      <p:ext uri="{BB962C8B-B14F-4D97-AF65-F5344CB8AC3E}">
        <p14:creationId xmlns:p14="http://schemas.microsoft.com/office/powerpoint/2010/main" val="2787576718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</TotalTime>
  <Words>401</Words>
  <Application>Microsoft Office PowerPoint</Application>
  <PresentationFormat>Широкий екран</PresentationFormat>
  <Paragraphs>198</Paragraphs>
  <Slides>5</Slides>
  <Notes>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Custom Design</vt:lpstr>
      <vt:lpstr>1_TO SITE_Слайд-3</vt:lpstr>
      <vt:lpstr>2_TO SITE_Слайд-5</vt:lpstr>
      <vt:lpstr>NEW_4-1_TO SITE_за галузями</vt:lpstr>
      <vt:lpstr>3_TO SITE_Слайд-10</vt:lpstr>
      <vt:lpstr>5_TO SITE_період війни_графік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Power BI</dc:creator>
  <cp:lastModifiedBy>test</cp:lastModifiedBy>
  <cp:revision>164</cp:revision>
  <dcterms:created xsi:type="dcterms:W3CDTF">2016-09-04T11:54:55Z</dcterms:created>
  <dcterms:modified xsi:type="dcterms:W3CDTF">2024-09-30T08:53:59Z</dcterms:modified>
</cp:coreProperties>
</file>