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8485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692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590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9477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145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30.09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7108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30.09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41408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30.09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405297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30.09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284137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27875767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164</cp:revision>
  <dcterms:created xsi:type="dcterms:W3CDTF">2016-09-04T11:54:55Z</dcterms:created>
  <dcterms:modified xsi:type="dcterms:W3CDTF">2024-09-30T08:53:59Z</dcterms:modified>
</cp:coreProperties>
</file>