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20.09.2024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3112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589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283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3776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454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3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05206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3.09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6263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3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78909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3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262446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408297255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163</cp:revision>
  <dcterms:created xsi:type="dcterms:W3CDTF">2016-09-04T11:54:55Z</dcterms:created>
  <dcterms:modified xsi:type="dcterms:W3CDTF">2024-09-20T12:17:59Z</dcterms:modified>
</cp:coreProperties>
</file>