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20.09.2024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23.09.2024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3112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23.09.2024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5589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23.09.2024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32830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23.09.2024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83776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14545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3.09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1052065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3.09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362633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3.09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1789099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3.09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2624461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408297255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test</cp:lastModifiedBy>
  <cp:revision>163</cp:revision>
  <dcterms:created xsi:type="dcterms:W3CDTF">2016-09-04T11:54:55Z</dcterms:created>
  <dcterms:modified xsi:type="dcterms:W3CDTF">2024-09-20T12:17:59Z</dcterms:modified>
</cp:coreProperties>
</file>