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30.08.2024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02.09.2024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5228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02.09.2024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7678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02.09.2024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2752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02.09.2024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561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826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2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08025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2.09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363693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2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0223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2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63799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34565188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160</cp:revision>
  <dcterms:created xsi:type="dcterms:W3CDTF">2016-09-04T11:54:55Z</dcterms:created>
  <dcterms:modified xsi:type="dcterms:W3CDTF">2024-08-30T13:07:02Z</dcterms:modified>
</cp:coreProperties>
</file>