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584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01.10.2024</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01.10.2024</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01.10.2024</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01.10.2024</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01.10.2024</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9/27/2024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10.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10.2024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10.2024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10.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10.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284</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a.milevskyi</cp:lastModifiedBy>
  <cp:revision>6</cp:revision>
  <dcterms:created xsi:type="dcterms:W3CDTF">2016-09-04T11:54:55Z</dcterms:created>
  <dcterms:modified xsi:type="dcterms:W3CDTF">2024-09-27T13:25:15Z</dcterms:modified>
</cp:coreProperties>
</file>