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648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813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52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73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640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7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82388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7.10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48193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7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1385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7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54844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108067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165</cp:revision>
  <dcterms:created xsi:type="dcterms:W3CDTF">2016-09-04T11:54:55Z</dcterms:created>
  <dcterms:modified xsi:type="dcterms:W3CDTF">2024-10-04T13:55:00Z</dcterms:modified>
</cp:coreProperties>
</file>