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18.10.2024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21.10.2024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51500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21.10.2024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0292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21.10.2024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32261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21.10.2024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85583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14449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21.10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3318767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21.10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2426942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21.10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2936522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21.10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3523535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263047441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test</cp:lastModifiedBy>
  <cp:revision>167</cp:revision>
  <dcterms:created xsi:type="dcterms:W3CDTF">2016-09-04T11:54:55Z</dcterms:created>
  <dcterms:modified xsi:type="dcterms:W3CDTF">2024-10-18T13:22:51Z</dcterms:modified>
</cp:coreProperties>
</file>