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14.10.2024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8797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14.10.2024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417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14.10.2024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69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14.10.2024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3832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795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4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7665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4.10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398298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4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27904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4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60987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32815537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166</cp:revision>
  <dcterms:created xsi:type="dcterms:W3CDTF">2016-09-04T11:54:55Z</dcterms:created>
  <dcterms:modified xsi:type="dcterms:W3CDTF">2024-10-11T13:02:52Z</dcterms:modified>
</cp:coreProperties>
</file>