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11.10.2024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14.10.2024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18797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14.10.2024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44173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14.10.2024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0697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14.10.2024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43832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87958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14.10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176659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14.10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398298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14.10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2279040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14.10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3609873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328155374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test</cp:lastModifiedBy>
  <cp:revision>166</cp:revision>
  <dcterms:created xsi:type="dcterms:W3CDTF">2016-09-04T11:54:55Z</dcterms:created>
  <dcterms:modified xsi:type="dcterms:W3CDTF">2024-10-11T13:02:52Z</dcterms:modified>
</cp:coreProperties>
</file>