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25.10.2024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3382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2577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4161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28.10.2024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3621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1678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8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33121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8.10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3299591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8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170669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8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196826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154147847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168</cp:revision>
  <dcterms:created xsi:type="dcterms:W3CDTF">2016-09-04T11:54:55Z</dcterms:created>
  <dcterms:modified xsi:type="dcterms:W3CDTF">2024-10-25T13:02:16Z</dcterms:modified>
</cp:coreProperties>
</file>