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62" r:id="rId2"/>
    <p:sldId id="263" r:id="rId3"/>
    <p:sldId id="264" r:id="rId4"/>
    <p:sldId id="265" r:id="rId5"/>
    <p:sldId id="26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100" d="100"/>
          <a:sy n="100" d="100"/>
        </p:scale>
        <p:origin x="216"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8012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Таблиця 1. Узагальнена інформація</a:t>
            </a:r>
            <a:endParaRPr dirty="0"/>
          </a:p>
          <a:p>
            <a:r>
              <a:rPr b="0" dirty="0"/>
              <a:t>No alt text provided</a:t>
            </a:r>
            <a:endParaRPr dirty="0"/>
          </a:p>
          <a:p>
            <a:endParaRPr dirty="0"/>
          </a:p>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01.11.2024</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Графік 2. За лізингодавцями</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01.11.2024</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Графік 1. За сегментами</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Мапа. Регіональний розподіл</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01.11.2024</a:t>
            </a:r>
            <a:endParaRPr dirty="0"/>
          </a:p>
          <a:p>
            <a:r>
              <a:rPr b="0" dirty="0"/>
              <a:t>No alt text provided</a:t>
            </a:r>
            <a:endParaRPr dirty="0"/>
          </a:p>
          <a:p>
            <a:endParaRPr dirty="0"/>
          </a:p>
          <a:p>
            <a:r>
              <a:rPr b="1" dirty="0"/>
              <a:t>Таблиця 2. За регіонами</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Графік 4. За видами обладнання</a:t>
            </a:r>
            <a:endParaRPr dirty="0"/>
          </a:p>
          <a:p>
            <a:r>
              <a:rPr b="0" dirty="0"/>
              <a:t>No alt text provided</a:t>
            </a:r>
            <a:endParaRPr dirty="0"/>
          </a:p>
          <a:p>
            <a:endParaRPr dirty="0"/>
          </a:p>
          <a:p>
            <a:r>
              <a:rPr b="1" dirty="0"/>
              <a:t>Графік 3. За галузями економіки</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01.11.2024</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waterfallChart</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Графік 5. Динаміка розвитку Програми (накопичувально та нові видачі), млн. грн.</a:t>
            </a:r>
            <a:endParaRPr dirty="0"/>
          </a:p>
          <a:p>
            <a:r>
              <a:rPr b="0" dirty="0"/>
              <a:t>No alt text provided</a:t>
            </a:r>
            <a:endParaRPr dirty="0"/>
          </a:p>
          <a:p>
            <a:endParaRPr dirty="0"/>
          </a:p>
          <a:p>
            <a:r>
              <a:rPr b="1" dirty="0"/>
              <a:t>01.11.2024</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11/4/2024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Таблиця 1. Узагальнена інформація ,579_logo ,textbox ,image ,pivotTable ,slicer ,01.11.2024.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To-Site_Summary (MtM)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Графік 2. За лізингодавцями ,slicer ,01.11.2024 ,card ,Графік 1. За сегмент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F-Segm+LK (MtM)"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Мапа. Регіональний розподіл ,slicer ,01.11.2024 ,Таблиця 2. За регіон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 (MtM)""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Графік 4. За видами обладнання ,Графік 3. За галузями економіки ,slicer ,01.11.2024.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 (MtM)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clusteredColumnChart ,waterfallChart ,lineChart ,tableEx ,lineChart ,slicer ,Графік 5. Динаміка розвитку Програми (накопичувально та нові видачі), млн. грн. ,01.11.2024.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F-Dymamics (MtM)</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TotalTime>
  <Words>284</Words>
  <Application>Microsoft Office PowerPoint</Application>
  <PresentationFormat>Широкий екран</PresentationFormat>
  <Paragraphs>132</Paragraphs>
  <Slides>5</Slides>
  <Notes>5</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5</vt:i4>
      </vt:variant>
    </vt:vector>
  </HeadingPairs>
  <TitlesOfParts>
    <vt:vector size="9" baseType="lpstr">
      <vt:lpstr>Arial</vt:lpstr>
      <vt:lpstr>Calibri</vt:lpstr>
      <vt:lpstr>Calibri Light</vt:lpstr>
      <vt:lpstr>Custom Design</vt:lpstr>
      <vt:lpstr>To-Site_Summary (MtM)</vt:lpstr>
      <vt:lpstr>F-Segm+LK (MtM)"</vt:lpstr>
      <vt:lpstr>F-Map (MtM)""</vt:lpstr>
      <vt:lpstr>F-Type (MtM)</vt:lpstr>
      <vt:lpstr>F-Dymamics (MtM)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a.milevskyi</cp:lastModifiedBy>
  <cp:revision>6</cp:revision>
  <dcterms:created xsi:type="dcterms:W3CDTF">2016-09-04T11:54:55Z</dcterms:created>
  <dcterms:modified xsi:type="dcterms:W3CDTF">2024-11-04T08:04:31Z</dcterms:modified>
</cp:coreProperties>
</file>