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08.11.2024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11.11.2024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67506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11.11.2024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2993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11.11.2024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2624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11.11.2024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09598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795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11.11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1667046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11.11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204961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11.11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412690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11.11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3867230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275158271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170</cp:revision>
  <dcterms:created xsi:type="dcterms:W3CDTF">2016-09-04T11:54:55Z</dcterms:created>
  <dcterms:modified xsi:type="dcterms:W3CDTF">2024-11-08T14:04:13Z</dcterms:modified>
</cp:coreProperties>
</file>