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5" d="100"/>
          <a:sy n="115" d="100"/>
        </p:scale>
        <p:origin x="666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08.11.2024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11.11.2024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67506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11.11.2024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129933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11.11.2024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926248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11.11.2024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095985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37956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11.11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  <p:extLst>
      <p:ext uri="{BB962C8B-B14F-4D97-AF65-F5344CB8AC3E}">
        <p14:creationId xmlns:p14="http://schemas.microsoft.com/office/powerpoint/2010/main" val="1667046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11.11.2024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  <p:extLst>
      <p:ext uri="{BB962C8B-B14F-4D97-AF65-F5344CB8AC3E}">
        <p14:creationId xmlns:p14="http://schemas.microsoft.com/office/powerpoint/2010/main" val="2049619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11.11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  <p:extLst>
      <p:ext uri="{BB962C8B-B14F-4D97-AF65-F5344CB8AC3E}">
        <p14:creationId xmlns:p14="http://schemas.microsoft.com/office/powerpoint/2010/main" val="412690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11.11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  <p:extLst>
      <p:ext uri="{BB962C8B-B14F-4D97-AF65-F5344CB8AC3E}">
        <p14:creationId xmlns:p14="http://schemas.microsoft.com/office/powerpoint/2010/main" val="3867230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  <p:extLst>
      <p:ext uri="{BB962C8B-B14F-4D97-AF65-F5344CB8AC3E}">
        <p14:creationId xmlns:p14="http://schemas.microsoft.com/office/powerpoint/2010/main" val="275158271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401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Glaus Evgeniy</cp:lastModifiedBy>
  <cp:revision>170</cp:revision>
  <dcterms:created xsi:type="dcterms:W3CDTF">2016-09-04T11:54:55Z</dcterms:created>
  <dcterms:modified xsi:type="dcterms:W3CDTF">2024-11-08T14:04:13Z</dcterms:modified>
</cp:coreProperties>
</file>