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01.11.2024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04.11.2024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34429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04.11.2024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20698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04.11.2024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26917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04.11.2024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22275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604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04.11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2345731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04.11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2376080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04.11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2997109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04.11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1431523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242769529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Glaus Evgeniy</cp:lastModifiedBy>
  <cp:revision>169</cp:revision>
  <dcterms:created xsi:type="dcterms:W3CDTF">2016-09-04T11:54:55Z</dcterms:created>
  <dcterms:modified xsi:type="dcterms:W3CDTF">2024-11-01T14:20:25Z</dcterms:modified>
</cp:coreProperties>
</file>