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4429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069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691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227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04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4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34573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4.11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37608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4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99710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4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43152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42769529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169</cp:revision>
  <dcterms:created xsi:type="dcterms:W3CDTF">2016-09-04T11:54:55Z</dcterms:created>
  <dcterms:modified xsi:type="dcterms:W3CDTF">2024-11-01T14:20:25Z</dcterms:modified>
</cp:coreProperties>
</file>