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5842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56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5498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403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996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8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30434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8.11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110038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8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12326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8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68305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6108521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171</cp:revision>
  <dcterms:created xsi:type="dcterms:W3CDTF">2016-09-04T11:54:55Z</dcterms:created>
  <dcterms:modified xsi:type="dcterms:W3CDTF">2024-11-15T14:12:18Z</dcterms:modified>
</cp:coreProperties>
</file>