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40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36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41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73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6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5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55867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5.11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60690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5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3329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5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245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5884943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172</cp:revision>
  <dcterms:created xsi:type="dcterms:W3CDTF">2016-09-04T11:54:55Z</dcterms:created>
  <dcterms:modified xsi:type="dcterms:W3CDTF">2024-11-22T13:52:41Z</dcterms:modified>
</cp:coreProperties>
</file>