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5" d="100"/>
          <a:sy n="115" d="100"/>
        </p:scale>
        <p:origin x="66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22.11.2024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25.11.2024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23407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25.11.2024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13603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25.11.2024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24417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25.11.2024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92737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61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25.11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  <p:extLst>
      <p:ext uri="{BB962C8B-B14F-4D97-AF65-F5344CB8AC3E}">
        <p14:creationId xmlns:p14="http://schemas.microsoft.com/office/powerpoint/2010/main" val="1558677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25.11.2024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  <p:extLst>
      <p:ext uri="{BB962C8B-B14F-4D97-AF65-F5344CB8AC3E}">
        <p14:creationId xmlns:p14="http://schemas.microsoft.com/office/powerpoint/2010/main" val="2606907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25.11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  <p:extLst>
      <p:ext uri="{BB962C8B-B14F-4D97-AF65-F5344CB8AC3E}">
        <p14:creationId xmlns:p14="http://schemas.microsoft.com/office/powerpoint/2010/main" val="1332984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25.11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  <p:extLst>
      <p:ext uri="{BB962C8B-B14F-4D97-AF65-F5344CB8AC3E}">
        <p14:creationId xmlns:p14="http://schemas.microsoft.com/office/powerpoint/2010/main" val="324593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  <p:extLst>
      <p:ext uri="{BB962C8B-B14F-4D97-AF65-F5344CB8AC3E}">
        <p14:creationId xmlns:p14="http://schemas.microsoft.com/office/powerpoint/2010/main" val="58849434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401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172</cp:revision>
  <dcterms:created xsi:type="dcterms:W3CDTF">2016-09-04T11:54:55Z</dcterms:created>
  <dcterms:modified xsi:type="dcterms:W3CDTF">2024-11-22T13:52:41Z</dcterms:modified>
</cp:coreProperties>
</file>