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06.12.2024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340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360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4417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2737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6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1" y="-5242"/>
            <a:ext cx="12193702" cy="686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7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8" y="-5242"/>
            <a:ext cx="12165123" cy="686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0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1" y="-19532"/>
            <a:ext cx="12193702" cy="689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8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1" y="-14768"/>
            <a:ext cx="12193702" cy="688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0878" y="156706"/>
            <a:ext cx="12393755" cy="654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943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174</cp:revision>
  <dcterms:created xsi:type="dcterms:W3CDTF">2016-09-04T11:54:55Z</dcterms:created>
  <dcterms:modified xsi:type="dcterms:W3CDTF">2024-12-06T13:30:42Z</dcterms:modified>
</cp:coreProperties>
</file>