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13.12.2024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16.12.2024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9702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16.12.2024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11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16.12.2024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9023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16.12.2024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9863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723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6.1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192324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6.12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77790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6.1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142772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6.1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197686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350175689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175</cp:revision>
  <dcterms:created xsi:type="dcterms:W3CDTF">2016-09-04T11:54:55Z</dcterms:created>
  <dcterms:modified xsi:type="dcterms:W3CDTF">2024-12-13T13:18:54Z</dcterms:modified>
</cp:coreProperties>
</file>