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4" d="100"/>
          <a:sy n="114" d="100"/>
        </p:scale>
        <p:origin x="70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20.12.2024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6663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3126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32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2004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239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3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1123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3.12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10083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3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34205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3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52444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41120238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131</cp:revision>
  <dcterms:created xsi:type="dcterms:W3CDTF">2016-09-04T11:54:55Z</dcterms:created>
  <dcterms:modified xsi:type="dcterms:W3CDTF">2024-12-20T15:06:38Z</dcterms:modified>
</cp:coreProperties>
</file>