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4" d="100"/>
          <a:sy n="114" d="100"/>
        </p:scale>
        <p:origin x="70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592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5595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5288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30.12.2024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4095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421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30.12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84540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30.12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220760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30.12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97829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30.12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95453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1071583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132</cp:revision>
  <dcterms:created xsi:type="dcterms:W3CDTF">2016-09-04T11:54:55Z</dcterms:created>
  <dcterms:modified xsi:type="dcterms:W3CDTF">2024-12-27T14:28:12Z</dcterms:modified>
</cp:coreProperties>
</file>