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3407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360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4417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2737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6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377" y="-479"/>
            <a:ext cx="12212754" cy="68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67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2" y="4284"/>
            <a:ext cx="12184175" cy="68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0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51" y="-10005"/>
            <a:ext cx="12193702" cy="687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98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5" y="13811"/>
            <a:ext cx="12174649" cy="683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1" y="384364"/>
            <a:ext cx="12180049" cy="6193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943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173</cp:revision>
  <dcterms:created xsi:type="dcterms:W3CDTF">2016-09-04T11:54:55Z</dcterms:created>
  <dcterms:modified xsi:type="dcterms:W3CDTF">2024-12-02T10:49:04Z</dcterms:modified>
</cp:coreProperties>
</file>