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100" d="100"/>
          <a:sy n="100" d="100"/>
        </p:scale>
        <p:origin x="21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1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01.01.2025</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01.01.2025</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01.01.2025</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01.01.2025</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01.01.2025</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12/27/2024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12/27/2024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12/27/2024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12/27/2024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12/27/2024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12/27/2024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1.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1.2025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01.2025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1.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1.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284</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a.milevskyi</cp:lastModifiedBy>
  <cp:revision>6</cp:revision>
  <dcterms:created xsi:type="dcterms:W3CDTF">2016-09-04T11:54:55Z</dcterms:created>
  <dcterms:modified xsi:type="dcterms:W3CDTF">2024-12-27T14:34:34Z</dcterms:modified>
</cp:coreProperties>
</file>