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03.01.2025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06.01.2025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202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06.01.2025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9546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06.01.2025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3128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06.01.2025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0229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211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6.01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59166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6.01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348716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6.01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16312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6.01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291671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39958110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176</cp:revision>
  <dcterms:created xsi:type="dcterms:W3CDTF">2016-09-04T11:54:55Z</dcterms:created>
  <dcterms:modified xsi:type="dcterms:W3CDTF">2025-01-03T13:35:27Z</dcterms:modified>
</cp:coreProperties>
</file>