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5" d="100"/>
          <a:sy n="115" d="100"/>
        </p:scale>
        <p:origin x="666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03.01.2025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06.01.2025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220211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06.01.2025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895463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06.01.2025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931282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06.01.2025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902299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42113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06.01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  <p:extLst>
      <p:ext uri="{BB962C8B-B14F-4D97-AF65-F5344CB8AC3E}">
        <p14:creationId xmlns:p14="http://schemas.microsoft.com/office/powerpoint/2010/main" val="2591667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06.01.2025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  <p:extLst>
      <p:ext uri="{BB962C8B-B14F-4D97-AF65-F5344CB8AC3E}">
        <p14:creationId xmlns:p14="http://schemas.microsoft.com/office/powerpoint/2010/main" val="3487160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06.01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  <p:extLst>
      <p:ext uri="{BB962C8B-B14F-4D97-AF65-F5344CB8AC3E}">
        <p14:creationId xmlns:p14="http://schemas.microsoft.com/office/powerpoint/2010/main" val="2163129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06.01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  <p:extLst>
      <p:ext uri="{BB962C8B-B14F-4D97-AF65-F5344CB8AC3E}">
        <p14:creationId xmlns:p14="http://schemas.microsoft.com/office/powerpoint/2010/main" val="2916711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  <p:extLst>
      <p:ext uri="{BB962C8B-B14F-4D97-AF65-F5344CB8AC3E}">
        <p14:creationId xmlns:p14="http://schemas.microsoft.com/office/powerpoint/2010/main" val="399581109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</TotalTime>
  <Words>401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Glaus Evgeniy</cp:lastModifiedBy>
  <cp:revision>176</cp:revision>
  <dcterms:created xsi:type="dcterms:W3CDTF">2016-09-04T11:54:55Z</dcterms:created>
  <dcterms:modified xsi:type="dcterms:W3CDTF">2025-01-03T13:35:27Z</dcterms:modified>
</cp:coreProperties>
</file>