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17.01.2025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20.01.2025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1271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20.01.2025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6700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20.01.2025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21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20.01.2025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25260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308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0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70887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0.01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1386426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0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428750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0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3384605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278941626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178</cp:revision>
  <dcterms:created xsi:type="dcterms:W3CDTF">2016-09-04T11:54:55Z</dcterms:created>
  <dcterms:modified xsi:type="dcterms:W3CDTF">2025-01-17T14:21:02Z</dcterms:modified>
</cp:coreProperties>
</file>